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7" r:id="rId7"/>
    <p:sldId id="260" r:id="rId8"/>
    <p:sldId id="269" r:id="rId9"/>
    <p:sldId id="261" r:id="rId10"/>
    <p:sldId id="262" r:id="rId11"/>
    <p:sldId id="271" r:id="rId12"/>
    <p:sldId id="263" r:id="rId13"/>
    <p:sldId id="270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B848-B761-45A0-9B54-2805A57C6470}" type="datetimeFigureOut">
              <a:rPr lang="es-CO" smtClean="0"/>
              <a:t>25/06/2019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B263-771B-4FFE-A504-24D586F4D1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17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B848-B761-45A0-9B54-2805A57C6470}" type="datetimeFigureOut">
              <a:rPr lang="es-CO" smtClean="0"/>
              <a:t>25/06/2019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B263-771B-4FFE-A504-24D586F4D1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895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B848-B761-45A0-9B54-2805A57C6470}" type="datetimeFigureOut">
              <a:rPr lang="es-CO" smtClean="0"/>
              <a:t>25/06/2019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B263-771B-4FFE-A504-24D586F4D1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354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B848-B761-45A0-9B54-2805A57C6470}" type="datetimeFigureOut">
              <a:rPr lang="es-CO" smtClean="0"/>
              <a:t>25/06/2019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B263-771B-4FFE-A504-24D586F4D1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08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B848-B761-45A0-9B54-2805A57C6470}" type="datetimeFigureOut">
              <a:rPr lang="es-CO" smtClean="0"/>
              <a:t>25/06/2019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B263-771B-4FFE-A504-24D586F4D1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016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B848-B761-45A0-9B54-2805A57C6470}" type="datetimeFigureOut">
              <a:rPr lang="es-CO" smtClean="0"/>
              <a:t>25/06/2019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B263-771B-4FFE-A504-24D586F4D1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624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B848-B761-45A0-9B54-2805A57C6470}" type="datetimeFigureOut">
              <a:rPr lang="es-CO" smtClean="0"/>
              <a:t>25/06/2019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B263-771B-4FFE-A504-24D586F4D1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429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B848-B761-45A0-9B54-2805A57C6470}" type="datetimeFigureOut">
              <a:rPr lang="es-CO" smtClean="0"/>
              <a:t>25/06/2019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B263-771B-4FFE-A504-24D586F4D1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96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B848-B761-45A0-9B54-2805A57C6470}" type="datetimeFigureOut">
              <a:rPr lang="es-CO" smtClean="0"/>
              <a:t>25/06/2019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B263-771B-4FFE-A504-24D586F4D1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64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B848-B761-45A0-9B54-2805A57C6470}" type="datetimeFigureOut">
              <a:rPr lang="es-CO" smtClean="0"/>
              <a:t>25/06/2019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B263-771B-4FFE-A504-24D586F4D1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292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B848-B761-45A0-9B54-2805A57C6470}" type="datetimeFigureOut">
              <a:rPr lang="es-CO" smtClean="0"/>
              <a:t>25/06/2019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B263-771B-4FFE-A504-24D586F4D1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695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3B848-B761-45A0-9B54-2805A57C6470}" type="datetimeFigureOut">
              <a:rPr lang="es-CO" smtClean="0"/>
              <a:t>25/06/2019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EB263-771B-4FFE-A504-24D586F4D1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801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26" y="1043190"/>
            <a:ext cx="10021348" cy="477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1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6894"/>
            <a:ext cx="11685494" cy="995082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endParaRPr lang="es-CO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5"/>
          <p:cNvSpPr txBox="1">
            <a:spLocks/>
          </p:cNvSpPr>
          <p:nvPr/>
        </p:nvSpPr>
        <p:spPr>
          <a:xfrm>
            <a:off x="5042639" y="1996161"/>
            <a:ext cx="1627102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O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s-CO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5"/>
          <p:cNvSpPr txBox="1">
            <a:spLocks/>
          </p:cNvSpPr>
          <p:nvPr/>
        </p:nvSpPr>
        <p:spPr>
          <a:xfrm>
            <a:off x="9238128" y="1902032"/>
            <a:ext cx="1667437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O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$200</a:t>
            </a:r>
            <a:endParaRPr lang="es-CO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766481" y="2691661"/>
            <a:ext cx="10623176" cy="2464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contenido 5"/>
          <p:cNvSpPr txBox="1">
            <a:spLocks/>
          </p:cNvSpPr>
          <p:nvPr/>
        </p:nvSpPr>
        <p:spPr>
          <a:xfrm>
            <a:off x="5553627" y="2856773"/>
            <a:ext cx="1102657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O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s-CO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arcador de contenido 5"/>
          <p:cNvSpPr txBox="1">
            <a:spLocks/>
          </p:cNvSpPr>
          <p:nvPr/>
        </p:nvSpPr>
        <p:spPr>
          <a:xfrm>
            <a:off x="8646460" y="2776091"/>
            <a:ext cx="2259105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O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$400</a:t>
            </a:r>
            <a:endParaRPr lang="es-CO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766481" y="3576918"/>
            <a:ext cx="10623176" cy="134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5"/>
          <p:cNvSpPr txBox="1">
            <a:spLocks/>
          </p:cNvSpPr>
          <p:nvPr/>
        </p:nvSpPr>
        <p:spPr>
          <a:xfrm>
            <a:off x="5325027" y="3757725"/>
            <a:ext cx="1331263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O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  <a:endParaRPr lang="es-CO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contenido 5"/>
          <p:cNvSpPr txBox="1">
            <a:spLocks/>
          </p:cNvSpPr>
          <p:nvPr/>
        </p:nvSpPr>
        <p:spPr>
          <a:xfrm>
            <a:off x="8619567" y="3650149"/>
            <a:ext cx="2272552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O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CO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2,000</a:t>
            </a:r>
            <a:endParaRPr lang="es-CO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753034" y="4464424"/>
            <a:ext cx="10623176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contenido 5"/>
          <p:cNvSpPr txBox="1">
            <a:spLocks/>
          </p:cNvSpPr>
          <p:nvPr/>
        </p:nvSpPr>
        <p:spPr>
          <a:xfrm>
            <a:off x="5029191" y="4577996"/>
            <a:ext cx="1653992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O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1,250</a:t>
            </a:r>
            <a:endParaRPr lang="es-CO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arcador de contenido 5"/>
          <p:cNvSpPr txBox="1">
            <a:spLocks/>
          </p:cNvSpPr>
          <p:nvPr/>
        </p:nvSpPr>
        <p:spPr>
          <a:xfrm>
            <a:off x="8673355" y="4551102"/>
            <a:ext cx="2285999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O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$10,000</a:t>
            </a:r>
            <a:endParaRPr lang="es-CO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6735070" y="2259105"/>
            <a:ext cx="1454178" cy="134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6735070" y="3160058"/>
            <a:ext cx="1454178" cy="134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6723529" y="4061010"/>
            <a:ext cx="1454178" cy="134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6723529" y="4961963"/>
            <a:ext cx="1454178" cy="134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contenido 5"/>
          <p:cNvSpPr txBox="1">
            <a:spLocks/>
          </p:cNvSpPr>
          <p:nvPr/>
        </p:nvSpPr>
        <p:spPr>
          <a:xfrm>
            <a:off x="8955743" y="1175889"/>
            <a:ext cx="1855691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</a:t>
            </a:r>
            <a:endParaRPr lang="es-CO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arcador de contenido 5"/>
          <p:cNvSpPr txBox="1">
            <a:spLocks/>
          </p:cNvSpPr>
          <p:nvPr/>
        </p:nvSpPr>
        <p:spPr>
          <a:xfrm>
            <a:off x="8377520" y="5277244"/>
            <a:ext cx="2541494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O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$12,600</a:t>
            </a:r>
            <a:endParaRPr lang="es-CO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arcador de contenido 5"/>
          <p:cNvSpPr txBox="1">
            <a:spLocks/>
          </p:cNvSpPr>
          <p:nvPr/>
        </p:nvSpPr>
        <p:spPr>
          <a:xfrm>
            <a:off x="3267626" y="1969267"/>
            <a:ext cx="1102657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s-CO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Marcador de contenido 5"/>
          <p:cNvSpPr txBox="1">
            <a:spLocks/>
          </p:cNvSpPr>
          <p:nvPr/>
        </p:nvSpPr>
        <p:spPr>
          <a:xfrm>
            <a:off x="3428991" y="2856773"/>
            <a:ext cx="1102657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CO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Marcador de contenido 5"/>
          <p:cNvSpPr txBox="1">
            <a:spLocks/>
          </p:cNvSpPr>
          <p:nvPr/>
        </p:nvSpPr>
        <p:spPr>
          <a:xfrm>
            <a:off x="3415544" y="3730831"/>
            <a:ext cx="1102657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CO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Marcador de contenido 5"/>
          <p:cNvSpPr txBox="1">
            <a:spLocks/>
          </p:cNvSpPr>
          <p:nvPr/>
        </p:nvSpPr>
        <p:spPr>
          <a:xfrm>
            <a:off x="3415544" y="4604890"/>
            <a:ext cx="1102657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CO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Marcador de contenido 5"/>
          <p:cNvSpPr txBox="1">
            <a:spLocks/>
          </p:cNvSpPr>
          <p:nvPr/>
        </p:nvSpPr>
        <p:spPr>
          <a:xfrm>
            <a:off x="4894726" y="5317586"/>
            <a:ext cx="2003608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1,560</a:t>
            </a:r>
            <a:endParaRPr lang="es-CO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Conector recto de flecha 28"/>
          <p:cNvCxnSpPr/>
          <p:nvPr/>
        </p:nvCxnSpPr>
        <p:spPr>
          <a:xfrm flipV="1">
            <a:off x="4262707" y="2326340"/>
            <a:ext cx="578224" cy="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flipV="1">
            <a:off x="4249260" y="3200399"/>
            <a:ext cx="591671" cy="134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>
            <a:off x="4249259" y="4061012"/>
            <a:ext cx="578225" cy="134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4303047" y="4935071"/>
            <a:ext cx="524437" cy="134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arcador de contenido 5"/>
          <p:cNvSpPr txBox="1">
            <a:spLocks/>
          </p:cNvSpPr>
          <p:nvPr/>
        </p:nvSpPr>
        <p:spPr>
          <a:xfrm>
            <a:off x="3065921" y="1135548"/>
            <a:ext cx="1855691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trae</a:t>
            </a:r>
            <a:endParaRPr lang="es-CO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Marcador de contenido 5"/>
          <p:cNvSpPr txBox="1">
            <a:spLocks/>
          </p:cNvSpPr>
          <p:nvPr/>
        </p:nvSpPr>
        <p:spPr>
          <a:xfrm>
            <a:off x="4948508" y="1135548"/>
            <a:ext cx="3052480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afiliados</a:t>
            </a:r>
            <a:endParaRPr lang="es-CO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Marcador de contenido 5"/>
          <p:cNvSpPr txBox="1">
            <a:spLocks/>
          </p:cNvSpPr>
          <p:nvPr/>
        </p:nvSpPr>
        <p:spPr>
          <a:xfrm>
            <a:off x="1506066" y="1996161"/>
            <a:ext cx="1102657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Marcador de contenido 5"/>
          <p:cNvSpPr txBox="1">
            <a:spLocks/>
          </p:cNvSpPr>
          <p:nvPr/>
        </p:nvSpPr>
        <p:spPr>
          <a:xfrm>
            <a:off x="1506066" y="2870220"/>
            <a:ext cx="1102657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O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Marcador de contenido 5"/>
          <p:cNvSpPr txBox="1">
            <a:spLocks/>
          </p:cNvSpPr>
          <p:nvPr/>
        </p:nvSpPr>
        <p:spPr>
          <a:xfrm>
            <a:off x="1492619" y="3744278"/>
            <a:ext cx="1102657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Marcador de contenido 5"/>
          <p:cNvSpPr txBox="1">
            <a:spLocks/>
          </p:cNvSpPr>
          <p:nvPr/>
        </p:nvSpPr>
        <p:spPr>
          <a:xfrm>
            <a:off x="1492619" y="4618337"/>
            <a:ext cx="1102657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CO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Conector recto de flecha 38"/>
          <p:cNvCxnSpPr/>
          <p:nvPr/>
        </p:nvCxnSpPr>
        <p:spPr>
          <a:xfrm flipV="1">
            <a:off x="2205312" y="2339787"/>
            <a:ext cx="578224" cy="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/>
          <p:nvPr/>
        </p:nvCxnSpPr>
        <p:spPr>
          <a:xfrm flipV="1">
            <a:off x="2191865" y="3213846"/>
            <a:ext cx="591671" cy="134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>
          <a:xfrm>
            <a:off x="2191864" y="4074459"/>
            <a:ext cx="578225" cy="134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>
            <a:off x="2245652" y="4948518"/>
            <a:ext cx="524437" cy="134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Marcador de contenido 5"/>
          <p:cNvSpPr txBox="1">
            <a:spLocks/>
          </p:cNvSpPr>
          <p:nvPr/>
        </p:nvSpPr>
        <p:spPr>
          <a:xfrm>
            <a:off x="1156443" y="1148995"/>
            <a:ext cx="1855691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endParaRPr lang="es-CO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37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  <p:bldP spid="23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618565" y="2070848"/>
            <a:ext cx="10396882" cy="3321422"/>
          </a:xfrm>
        </p:spPr>
        <p:txBody>
          <a:bodyPr>
            <a:normAutofit/>
          </a:bodyPr>
          <a:lstStyle/>
          <a:p>
            <a:pPr algn="ctr"/>
            <a:r>
              <a:rPr lang="es-CO" sz="10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Bonos </a:t>
            </a:r>
            <a:r>
              <a:rPr lang="es-CO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587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510988" y="753035"/>
            <a:ext cx="11322423" cy="1075766"/>
          </a:xfrm>
        </p:spPr>
        <p:txBody>
          <a:bodyPr>
            <a:noAutofit/>
          </a:bodyPr>
          <a:lstStyle/>
          <a:p>
            <a:pPr algn="ctr"/>
            <a:r>
              <a:rPr lang="es-CO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Bono de </a:t>
            </a:r>
            <a:r>
              <a:rPr lang="es-CO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Recurrencia</a:t>
            </a:r>
            <a:endParaRPr lang="es-CO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5"/>
          <p:cNvSpPr txBox="1">
            <a:spLocks/>
          </p:cNvSpPr>
          <p:nvPr/>
        </p:nvSpPr>
        <p:spPr>
          <a:xfrm>
            <a:off x="1828802" y="2708857"/>
            <a:ext cx="1250581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O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$20</a:t>
            </a:r>
            <a:endParaRPr lang="es-CO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contenido 5"/>
          <p:cNvSpPr txBox="1">
            <a:spLocks/>
          </p:cNvSpPr>
          <p:nvPr/>
        </p:nvSpPr>
        <p:spPr>
          <a:xfrm>
            <a:off x="1586754" y="1996161"/>
            <a:ext cx="1855691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 2</a:t>
            </a:r>
            <a:endParaRPr lang="es-CO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contenido 5"/>
          <p:cNvSpPr txBox="1">
            <a:spLocks/>
          </p:cNvSpPr>
          <p:nvPr/>
        </p:nvSpPr>
        <p:spPr>
          <a:xfrm>
            <a:off x="4881284" y="2735751"/>
            <a:ext cx="1250581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O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$20</a:t>
            </a:r>
            <a:endParaRPr lang="es-CO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5"/>
          <p:cNvSpPr txBox="1">
            <a:spLocks/>
          </p:cNvSpPr>
          <p:nvPr/>
        </p:nvSpPr>
        <p:spPr>
          <a:xfrm>
            <a:off x="4639236" y="2023055"/>
            <a:ext cx="1855691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 3</a:t>
            </a:r>
            <a:endParaRPr lang="es-CO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arcador de contenido 5"/>
          <p:cNvSpPr txBox="1">
            <a:spLocks/>
          </p:cNvSpPr>
          <p:nvPr/>
        </p:nvSpPr>
        <p:spPr>
          <a:xfrm>
            <a:off x="7879978" y="2735751"/>
            <a:ext cx="1250581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O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$20</a:t>
            </a:r>
            <a:endParaRPr lang="es-CO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arcador de contenido 5"/>
          <p:cNvSpPr txBox="1">
            <a:spLocks/>
          </p:cNvSpPr>
          <p:nvPr/>
        </p:nvSpPr>
        <p:spPr>
          <a:xfrm>
            <a:off x="7637930" y="2023055"/>
            <a:ext cx="1855691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 4</a:t>
            </a:r>
            <a:endParaRPr lang="es-CO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arcador de contenido 5"/>
          <p:cNvSpPr txBox="1">
            <a:spLocks/>
          </p:cNvSpPr>
          <p:nvPr/>
        </p:nvSpPr>
        <p:spPr>
          <a:xfrm>
            <a:off x="9345708" y="2762645"/>
            <a:ext cx="1250581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O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$15</a:t>
            </a:r>
            <a:endParaRPr lang="es-CO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arcador de contenido 5"/>
          <p:cNvSpPr txBox="1">
            <a:spLocks/>
          </p:cNvSpPr>
          <p:nvPr/>
        </p:nvSpPr>
        <p:spPr>
          <a:xfrm>
            <a:off x="1909485" y="4900727"/>
            <a:ext cx="1250581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O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$20</a:t>
            </a:r>
            <a:endParaRPr lang="es-CO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Marcador de contenido 5"/>
          <p:cNvSpPr txBox="1">
            <a:spLocks/>
          </p:cNvSpPr>
          <p:nvPr/>
        </p:nvSpPr>
        <p:spPr>
          <a:xfrm>
            <a:off x="1667437" y="4188031"/>
            <a:ext cx="1855691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 5</a:t>
            </a:r>
            <a:endParaRPr lang="es-CO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arcador de contenido 5"/>
          <p:cNvSpPr txBox="1">
            <a:spLocks/>
          </p:cNvSpPr>
          <p:nvPr/>
        </p:nvSpPr>
        <p:spPr>
          <a:xfrm>
            <a:off x="4961967" y="4927621"/>
            <a:ext cx="1250581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O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$20</a:t>
            </a:r>
            <a:endParaRPr lang="es-CO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Marcador de contenido 5"/>
          <p:cNvSpPr txBox="1">
            <a:spLocks/>
          </p:cNvSpPr>
          <p:nvPr/>
        </p:nvSpPr>
        <p:spPr>
          <a:xfrm>
            <a:off x="4719919" y="4214925"/>
            <a:ext cx="1855691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 6</a:t>
            </a:r>
            <a:endParaRPr lang="es-CO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arcador de contenido 5"/>
          <p:cNvSpPr txBox="1">
            <a:spLocks/>
          </p:cNvSpPr>
          <p:nvPr/>
        </p:nvSpPr>
        <p:spPr>
          <a:xfrm>
            <a:off x="7960661" y="4927621"/>
            <a:ext cx="1250581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O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$35</a:t>
            </a:r>
            <a:endParaRPr lang="es-CO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arcador de contenido 5"/>
          <p:cNvSpPr txBox="1">
            <a:spLocks/>
          </p:cNvSpPr>
          <p:nvPr/>
        </p:nvSpPr>
        <p:spPr>
          <a:xfrm>
            <a:off x="7718613" y="4214925"/>
            <a:ext cx="1855691" cy="66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 7</a:t>
            </a:r>
            <a:endParaRPr lang="es-CO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424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5" y="1047113"/>
            <a:ext cx="10058400" cy="21306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5" y="3177804"/>
            <a:ext cx="3020574" cy="5364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06" y="3909260"/>
            <a:ext cx="9192787" cy="31394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06" y="4416103"/>
            <a:ext cx="8013208" cy="31699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06" y="4925994"/>
            <a:ext cx="9381763" cy="31394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06" y="5432837"/>
            <a:ext cx="8479553" cy="3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04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70" y="971942"/>
            <a:ext cx="8266193" cy="347167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67" y="3007706"/>
            <a:ext cx="6092964" cy="84429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69" y="4116543"/>
            <a:ext cx="6092964" cy="8412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67" y="5136672"/>
            <a:ext cx="5391923" cy="6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58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6" y="1037839"/>
            <a:ext cx="10541508" cy="48220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747752" y="2962141"/>
            <a:ext cx="1351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500" dirty="0" smtClean="0">
                <a:solidFill>
                  <a:srgbClr val="FF0000"/>
                </a:solidFill>
                <a:latin typeface="Helvetica LT Std Cond Blk" panose="020B0806030502050204" pitchFamily="34" charset="0"/>
              </a:rPr>
              <a:t>US $0,00</a:t>
            </a:r>
            <a:endParaRPr lang="es-CO" sz="2500" dirty="0">
              <a:solidFill>
                <a:srgbClr val="FF0000"/>
              </a:solidFill>
              <a:latin typeface="Helvetica LT Std Cond Blk" panose="020B080603050205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747752" y="4075542"/>
            <a:ext cx="1351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500" dirty="0" smtClean="0">
                <a:solidFill>
                  <a:srgbClr val="FF0000"/>
                </a:solidFill>
                <a:latin typeface="Helvetica LT Std Cond Blk" panose="020B0806030502050204" pitchFamily="34" charset="0"/>
              </a:rPr>
              <a:t>US $0,00</a:t>
            </a:r>
            <a:endParaRPr lang="es-CO" sz="2500" dirty="0">
              <a:solidFill>
                <a:srgbClr val="FF0000"/>
              </a:solidFill>
              <a:latin typeface="Helvetica LT Std Cond Blk" panose="020B080603050205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747752" y="5228002"/>
            <a:ext cx="1351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500" dirty="0" smtClean="0">
                <a:solidFill>
                  <a:srgbClr val="FF0000"/>
                </a:solidFill>
                <a:latin typeface="Helvetica LT Std Cond Blk" panose="020B0806030502050204" pitchFamily="34" charset="0"/>
              </a:rPr>
              <a:t>US $0,00</a:t>
            </a:r>
            <a:endParaRPr lang="es-CO" sz="2500" dirty="0">
              <a:solidFill>
                <a:srgbClr val="FF0000"/>
              </a:solidFill>
              <a:latin typeface="Helvetica LT Std Cond Blk" panose="020B080603050205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653825" y="2962141"/>
            <a:ext cx="1351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500" dirty="0" smtClean="0">
                <a:solidFill>
                  <a:schemeClr val="accent1">
                    <a:lumMod val="75000"/>
                  </a:schemeClr>
                </a:solidFill>
                <a:latin typeface="Helvetica LT Std Cond Blk" panose="020B0806030502050204" pitchFamily="34" charset="0"/>
              </a:rPr>
              <a:t>US $2,00</a:t>
            </a:r>
            <a:endParaRPr lang="es-CO" sz="2500" dirty="0">
              <a:solidFill>
                <a:schemeClr val="accent1">
                  <a:lumMod val="75000"/>
                </a:schemeClr>
              </a:solidFill>
              <a:latin typeface="Helvetica LT Std Cond Blk" panose="020B080603050205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653825" y="4075542"/>
            <a:ext cx="1351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500" dirty="0" smtClean="0">
                <a:solidFill>
                  <a:schemeClr val="accent1">
                    <a:lumMod val="75000"/>
                  </a:schemeClr>
                </a:solidFill>
                <a:latin typeface="Helvetica LT Std Cond Blk" panose="020B0806030502050204" pitchFamily="34" charset="0"/>
              </a:rPr>
              <a:t>US $2,00</a:t>
            </a:r>
            <a:endParaRPr lang="es-CO" sz="2500" dirty="0">
              <a:solidFill>
                <a:schemeClr val="accent1">
                  <a:lumMod val="75000"/>
                </a:schemeClr>
              </a:solidFill>
              <a:latin typeface="Helvetica LT Std Cond Blk" panose="020B080603050205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653825" y="5228002"/>
            <a:ext cx="1351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500" dirty="0" smtClean="0">
                <a:solidFill>
                  <a:schemeClr val="accent1">
                    <a:lumMod val="75000"/>
                  </a:schemeClr>
                </a:solidFill>
                <a:latin typeface="Helvetica LT Std Cond Blk" panose="020B0806030502050204" pitchFamily="34" charset="0"/>
              </a:rPr>
              <a:t>US $0,00</a:t>
            </a:r>
            <a:endParaRPr lang="es-CO" sz="2500" dirty="0">
              <a:solidFill>
                <a:schemeClr val="accent1">
                  <a:lumMod val="75000"/>
                </a:schemeClr>
              </a:solidFill>
              <a:latin typeface="Helvetica LT Std Cond Blk" panose="020B080603050205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559898" y="2962141"/>
            <a:ext cx="1351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500" dirty="0" smtClean="0">
                <a:solidFill>
                  <a:srgbClr val="7030A0"/>
                </a:solidFill>
                <a:latin typeface="Helvetica LT Std Cond Blk" panose="020B0806030502050204" pitchFamily="34" charset="0"/>
              </a:rPr>
              <a:t>US $3,00</a:t>
            </a:r>
            <a:endParaRPr lang="es-CO" sz="2500" dirty="0">
              <a:solidFill>
                <a:srgbClr val="7030A0"/>
              </a:solidFill>
              <a:latin typeface="Helvetica LT Std Cond Blk" panose="020B080603050205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559898" y="4075542"/>
            <a:ext cx="1351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500" dirty="0" smtClean="0">
                <a:solidFill>
                  <a:srgbClr val="7030A0"/>
                </a:solidFill>
                <a:latin typeface="Helvetica LT Std Cond Blk" panose="020B0806030502050204" pitchFamily="34" charset="0"/>
              </a:rPr>
              <a:t>US $2,00</a:t>
            </a:r>
            <a:endParaRPr lang="es-CO" sz="2500" dirty="0">
              <a:solidFill>
                <a:srgbClr val="7030A0"/>
              </a:solidFill>
              <a:latin typeface="Helvetica LT Std Cond Blk" panose="020B080603050205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559898" y="5228002"/>
            <a:ext cx="1351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500" dirty="0" smtClean="0">
                <a:solidFill>
                  <a:srgbClr val="7030A0"/>
                </a:solidFill>
                <a:latin typeface="Helvetica LT Std Cond Blk" panose="020B0806030502050204" pitchFamily="34" charset="0"/>
              </a:rPr>
              <a:t>US $0,00</a:t>
            </a:r>
            <a:endParaRPr lang="es-CO" sz="2500" dirty="0">
              <a:solidFill>
                <a:srgbClr val="7030A0"/>
              </a:solidFill>
              <a:latin typeface="Helvetica LT Std Cond Blk" panose="020B080603050205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9555872" y="2962141"/>
            <a:ext cx="1351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500" dirty="0" smtClean="0">
                <a:solidFill>
                  <a:schemeClr val="accent2"/>
                </a:solidFill>
                <a:latin typeface="Helvetica LT Std Cond Blk" panose="020B0806030502050204" pitchFamily="34" charset="0"/>
              </a:rPr>
              <a:t>US $3,00</a:t>
            </a:r>
            <a:endParaRPr lang="es-CO" sz="2500" dirty="0">
              <a:solidFill>
                <a:schemeClr val="accent2"/>
              </a:solidFill>
              <a:latin typeface="Helvetica LT Std Cond Blk" panose="020B080603050205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9555872" y="4075542"/>
            <a:ext cx="1351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500" dirty="0" smtClean="0">
                <a:solidFill>
                  <a:schemeClr val="accent2"/>
                </a:solidFill>
                <a:latin typeface="Helvetica LT Std Cond Blk" panose="020B0806030502050204" pitchFamily="34" charset="0"/>
              </a:rPr>
              <a:t>US $3,00</a:t>
            </a:r>
            <a:endParaRPr lang="es-CO" sz="2500" dirty="0">
              <a:solidFill>
                <a:schemeClr val="accent2"/>
              </a:solidFill>
              <a:latin typeface="Helvetica LT Std Cond Blk" panose="020B080603050205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555872" y="5228002"/>
            <a:ext cx="1351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500" dirty="0" smtClean="0">
                <a:solidFill>
                  <a:schemeClr val="accent2"/>
                </a:solidFill>
                <a:latin typeface="Helvetica LT Std Cond Blk" panose="020B0806030502050204" pitchFamily="34" charset="0"/>
              </a:rPr>
              <a:t>US $3,00</a:t>
            </a:r>
            <a:endParaRPr lang="es-CO" sz="2500" dirty="0">
              <a:solidFill>
                <a:schemeClr val="accent2"/>
              </a:solidFill>
              <a:latin typeface="Helvetica LT Std Cond Blk" panose="020B0806030502050204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23"/>
            <a:ext cx="1728232" cy="129091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95" r="56902"/>
          <a:stretch/>
        </p:blipFill>
        <p:spPr>
          <a:xfrm>
            <a:off x="444712" y="1519518"/>
            <a:ext cx="2204152" cy="103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33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943" y="2030478"/>
            <a:ext cx="4823164" cy="279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1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874059" y="1102658"/>
            <a:ext cx="10396882" cy="4639235"/>
          </a:xfrm>
        </p:spPr>
        <p:txBody>
          <a:bodyPr>
            <a:normAutofit/>
          </a:bodyPr>
          <a:lstStyle/>
          <a:p>
            <a:pPr algn="ctr"/>
            <a:r>
              <a:rPr lang="es-CO" sz="7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CO" sz="7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</a:t>
            </a:r>
            <a:r>
              <a:rPr lang="es-CO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Builderall</a:t>
            </a:r>
            <a:r>
              <a:rPr lang="es-CO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s-CO" sz="7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pagar $50 </a:t>
            </a:r>
            <a:r>
              <a:rPr lang="es-CO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CO" sz="7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nuales </a:t>
            </a:r>
            <a:r>
              <a:rPr lang="es-CO" sz="7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no son </a:t>
            </a:r>
            <a:r>
              <a:rPr lang="es-CO" sz="7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comisionables</a:t>
            </a:r>
            <a:endParaRPr lang="es-CO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63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r="4844" b="55789"/>
          <a:stretch/>
        </p:blipFill>
        <p:spPr>
          <a:xfrm>
            <a:off x="427514" y="2422237"/>
            <a:ext cx="11298321" cy="217027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83" y="1089185"/>
            <a:ext cx="9003810" cy="92354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04215" y="4968843"/>
            <a:ext cx="11388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dirty="0" smtClean="0">
                <a:solidFill>
                  <a:srgbClr val="FF0000"/>
                </a:solidFill>
                <a:latin typeface="Impact" panose="020B0806030902050204" pitchFamily="34" charset="0"/>
              </a:rPr>
              <a:t>PARTNER BUSINESS O SOCIO DE NEGOCIOS</a:t>
            </a:r>
            <a:endParaRPr lang="es-CO" sz="4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89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83" y="1019810"/>
            <a:ext cx="9613412" cy="18562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71" y="3685438"/>
            <a:ext cx="10058400" cy="188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37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93" y="1261867"/>
            <a:ext cx="10058400" cy="420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85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9" y="2274319"/>
            <a:ext cx="10058400" cy="349381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962140" y="4301545"/>
            <a:ext cx="556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dirty="0" smtClean="0">
                <a:solidFill>
                  <a:srgbClr val="FF0000"/>
                </a:solidFill>
                <a:latin typeface="Impact" panose="020B0806030902050204" pitchFamily="34" charset="0"/>
              </a:rPr>
              <a:t>0</a:t>
            </a:r>
            <a:endParaRPr lang="es-CO" sz="54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686047" y="4229255"/>
            <a:ext cx="119135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dirty="0" smtClean="0">
                <a:solidFill>
                  <a:srgbClr val="FF0000"/>
                </a:solidFill>
                <a:latin typeface="Impact" panose="020B0806030902050204" pitchFamily="34" charset="0"/>
              </a:rPr>
              <a:t>180</a:t>
            </a:r>
          </a:p>
          <a:p>
            <a:pPr algn="ctr"/>
            <a:r>
              <a:rPr lang="es-CO" sz="4000" dirty="0" err="1" smtClean="0">
                <a:latin typeface="Impact" panose="020B0806030902050204" pitchFamily="34" charset="0"/>
              </a:rPr>
              <a:t>Pts</a:t>
            </a:r>
            <a:endParaRPr lang="es-CO" sz="4000" dirty="0">
              <a:latin typeface="Impact" panose="020B080603090205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770545" y="4229254"/>
            <a:ext cx="115640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dirty="0" smtClean="0">
                <a:solidFill>
                  <a:srgbClr val="FF0000"/>
                </a:solidFill>
                <a:latin typeface="Impact" panose="020B0806030902050204" pitchFamily="34" charset="0"/>
              </a:rPr>
              <a:t>347</a:t>
            </a:r>
          </a:p>
          <a:p>
            <a:pPr algn="ctr"/>
            <a:r>
              <a:rPr lang="es-CO" sz="4000" dirty="0" err="1" smtClean="0">
                <a:latin typeface="Impact" panose="020B0806030902050204" pitchFamily="34" charset="0"/>
              </a:rPr>
              <a:t>Pts</a:t>
            </a:r>
            <a:endParaRPr lang="es-CO" sz="4000" dirty="0">
              <a:latin typeface="Impact" panose="020B080603090205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695577" y="4192912"/>
            <a:ext cx="1273104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5400" dirty="0" smtClean="0">
                <a:solidFill>
                  <a:srgbClr val="FF0000"/>
                </a:solidFill>
                <a:latin typeface="Impact" panose="020B0806030902050204" pitchFamily="34" charset="0"/>
              </a:rPr>
              <a:t>485</a:t>
            </a:r>
          </a:p>
          <a:p>
            <a:pPr algn="ctr"/>
            <a:r>
              <a:rPr lang="es-CO" sz="4000" dirty="0" err="1" smtClean="0">
                <a:latin typeface="Impact" panose="020B0806030902050204" pitchFamily="34" charset="0"/>
              </a:rPr>
              <a:t>Pts</a:t>
            </a:r>
            <a:endParaRPr lang="es-CO" sz="4000" dirty="0">
              <a:latin typeface="Impact" panose="020B080603090205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95" y="1035396"/>
            <a:ext cx="9003810" cy="9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30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67" y="2993969"/>
            <a:ext cx="6092964" cy="8442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69" y="4130201"/>
            <a:ext cx="6092964" cy="841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67" y="5136672"/>
            <a:ext cx="5391923" cy="6918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70" y="971943"/>
            <a:ext cx="8266193" cy="347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67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0"/>
          <a:stretch/>
        </p:blipFill>
        <p:spPr>
          <a:xfrm>
            <a:off x="1165939" y="1821803"/>
            <a:ext cx="10058400" cy="32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8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23"/>
            <a:ext cx="1728232" cy="12909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6" y="1037839"/>
            <a:ext cx="10541508" cy="48220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747752" y="2962141"/>
            <a:ext cx="1351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500" dirty="0" smtClean="0">
                <a:solidFill>
                  <a:srgbClr val="FF0000"/>
                </a:solidFill>
                <a:latin typeface="Helvetica LT Std Cond Blk" panose="020B0806030502050204" pitchFamily="34" charset="0"/>
              </a:rPr>
              <a:t>US $0,00</a:t>
            </a:r>
            <a:endParaRPr lang="es-CO" sz="2500" dirty="0">
              <a:solidFill>
                <a:srgbClr val="FF0000"/>
              </a:solidFill>
              <a:latin typeface="Helvetica LT Std Cond Blk" panose="020B080603050205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747752" y="4075542"/>
            <a:ext cx="1351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500" dirty="0" smtClean="0">
                <a:solidFill>
                  <a:srgbClr val="FF0000"/>
                </a:solidFill>
                <a:latin typeface="Helvetica LT Std Cond Blk" panose="020B0806030502050204" pitchFamily="34" charset="0"/>
              </a:rPr>
              <a:t>US $0,00</a:t>
            </a:r>
            <a:endParaRPr lang="es-CO" sz="2500" dirty="0">
              <a:solidFill>
                <a:srgbClr val="FF0000"/>
              </a:solidFill>
              <a:latin typeface="Helvetica LT Std Cond Blk" panose="020B080603050205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747752" y="5228002"/>
            <a:ext cx="1351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500" dirty="0" smtClean="0">
                <a:solidFill>
                  <a:srgbClr val="FF0000"/>
                </a:solidFill>
                <a:latin typeface="Helvetica LT Std Cond Blk" panose="020B0806030502050204" pitchFamily="34" charset="0"/>
              </a:rPr>
              <a:t>US $0,00</a:t>
            </a:r>
            <a:endParaRPr lang="es-CO" sz="2500" dirty="0">
              <a:solidFill>
                <a:srgbClr val="FF0000"/>
              </a:solidFill>
              <a:latin typeface="Helvetica LT Std Cond Blk" panose="020B080603050205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653825" y="2962141"/>
            <a:ext cx="1351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500" dirty="0" smtClean="0">
                <a:solidFill>
                  <a:schemeClr val="accent1">
                    <a:lumMod val="75000"/>
                  </a:schemeClr>
                </a:solidFill>
                <a:latin typeface="Helvetica LT Std Cond Blk" panose="020B0806030502050204" pitchFamily="34" charset="0"/>
              </a:rPr>
              <a:t>US $5,00</a:t>
            </a:r>
            <a:endParaRPr lang="es-CO" sz="2500" dirty="0">
              <a:solidFill>
                <a:schemeClr val="accent1">
                  <a:lumMod val="75000"/>
                </a:schemeClr>
              </a:solidFill>
              <a:latin typeface="Helvetica LT Std Cond Blk" panose="020B080603050205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653825" y="4075542"/>
            <a:ext cx="1351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500" dirty="0" smtClean="0">
                <a:solidFill>
                  <a:schemeClr val="accent1">
                    <a:lumMod val="75000"/>
                  </a:schemeClr>
                </a:solidFill>
                <a:latin typeface="Helvetica LT Std Cond Blk" panose="020B0806030502050204" pitchFamily="34" charset="0"/>
              </a:rPr>
              <a:t>US $5,00</a:t>
            </a:r>
            <a:endParaRPr lang="es-CO" sz="2500" dirty="0">
              <a:solidFill>
                <a:schemeClr val="accent1">
                  <a:lumMod val="75000"/>
                </a:schemeClr>
              </a:solidFill>
              <a:latin typeface="Helvetica LT Std Cond Blk" panose="020B080603050205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653825" y="5228002"/>
            <a:ext cx="1351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500" dirty="0" smtClean="0">
                <a:solidFill>
                  <a:schemeClr val="accent1">
                    <a:lumMod val="75000"/>
                  </a:schemeClr>
                </a:solidFill>
                <a:latin typeface="Helvetica LT Std Cond Blk" panose="020B0806030502050204" pitchFamily="34" charset="0"/>
              </a:rPr>
              <a:t>US $0,00</a:t>
            </a:r>
            <a:endParaRPr lang="es-CO" sz="2500" dirty="0">
              <a:solidFill>
                <a:schemeClr val="accent1">
                  <a:lumMod val="75000"/>
                </a:schemeClr>
              </a:solidFill>
              <a:latin typeface="Helvetica LT Std Cond Blk" panose="020B080603050205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559898" y="2962141"/>
            <a:ext cx="1351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500" dirty="0" smtClean="0">
                <a:solidFill>
                  <a:srgbClr val="7030A0"/>
                </a:solidFill>
                <a:latin typeface="Helvetica LT Std Cond Blk" panose="020B0806030502050204" pitchFamily="34" charset="0"/>
              </a:rPr>
              <a:t>US $8,00</a:t>
            </a:r>
            <a:endParaRPr lang="es-CO" sz="2500" dirty="0">
              <a:solidFill>
                <a:srgbClr val="7030A0"/>
              </a:solidFill>
              <a:latin typeface="Helvetica LT Std Cond Blk" panose="020B080603050205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559898" y="4075542"/>
            <a:ext cx="1351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500" dirty="0" smtClean="0">
                <a:solidFill>
                  <a:srgbClr val="7030A0"/>
                </a:solidFill>
                <a:latin typeface="Helvetica LT Std Cond Blk" panose="020B0806030502050204" pitchFamily="34" charset="0"/>
              </a:rPr>
              <a:t>US $7,00</a:t>
            </a:r>
            <a:endParaRPr lang="es-CO" sz="2500" dirty="0">
              <a:solidFill>
                <a:srgbClr val="7030A0"/>
              </a:solidFill>
              <a:latin typeface="Helvetica LT Std Cond Blk" panose="020B080603050205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559898" y="5228002"/>
            <a:ext cx="1351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500" dirty="0" smtClean="0">
                <a:solidFill>
                  <a:srgbClr val="7030A0"/>
                </a:solidFill>
                <a:latin typeface="Helvetica LT Std Cond Blk" panose="020B0806030502050204" pitchFamily="34" charset="0"/>
              </a:rPr>
              <a:t>US $0,00</a:t>
            </a:r>
            <a:endParaRPr lang="es-CO" sz="2500" dirty="0">
              <a:solidFill>
                <a:srgbClr val="7030A0"/>
              </a:solidFill>
              <a:latin typeface="Helvetica LT Std Cond Blk" panose="020B080603050205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9555872" y="2962141"/>
            <a:ext cx="1351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500" dirty="0" smtClean="0">
                <a:solidFill>
                  <a:schemeClr val="accent2"/>
                </a:solidFill>
                <a:latin typeface="Helvetica LT Std Cond Blk" panose="020B0806030502050204" pitchFamily="34" charset="0"/>
              </a:rPr>
              <a:t>US $8,00</a:t>
            </a:r>
            <a:endParaRPr lang="es-CO" sz="2500" dirty="0">
              <a:solidFill>
                <a:schemeClr val="accent2"/>
              </a:solidFill>
              <a:latin typeface="Helvetica LT Std Cond Blk" panose="020B080603050205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9555872" y="4075542"/>
            <a:ext cx="1351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500" dirty="0" smtClean="0">
                <a:solidFill>
                  <a:schemeClr val="accent2"/>
                </a:solidFill>
                <a:latin typeface="Helvetica LT Std Cond Blk" panose="020B0806030502050204" pitchFamily="34" charset="0"/>
              </a:rPr>
              <a:t>US $8,00</a:t>
            </a:r>
            <a:endParaRPr lang="es-CO" sz="2500" dirty="0">
              <a:solidFill>
                <a:schemeClr val="accent2"/>
              </a:solidFill>
              <a:latin typeface="Helvetica LT Std Cond Blk" panose="020B080603050205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555872" y="5228002"/>
            <a:ext cx="1351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500" dirty="0" smtClean="0">
                <a:solidFill>
                  <a:schemeClr val="accent2"/>
                </a:solidFill>
                <a:latin typeface="Helvetica LT Std Cond Blk" panose="020B0806030502050204" pitchFamily="34" charset="0"/>
              </a:rPr>
              <a:t>US $8,00</a:t>
            </a:r>
            <a:endParaRPr lang="es-CO" sz="2500" dirty="0">
              <a:solidFill>
                <a:schemeClr val="accent2"/>
              </a:solidFill>
              <a:latin typeface="Helvetica LT Std Cond Blk" panose="020B0806030502050204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82" r="56740"/>
          <a:stretch/>
        </p:blipFill>
        <p:spPr>
          <a:xfrm>
            <a:off x="390923" y="1464368"/>
            <a:ext cx="2204359" cy="102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05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156</Words>
  <Application>Microsoft Office PowerPoint</Application>
  <PresentationFormat>Panorámica</PresentationFormat>
  <Paragraphs>71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Helvetica LT Std Cond Blk</vt:lpstr>
      <vt:lpstr>Impact</vt:lpstr>
      <vt:lpstr>Tema de Office</vt:lpstr>
      <vt:lpstr>Presentación de PowerPoint</vt:lpstr>
      <vt:lpstr>Para promover Builderall hay que pagar $50 anuales y no son comisionables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</vt:lpstr>
      <vt:lpstr>Bonos  </vt:lpstr>
      <vt:lpstr>Bono de Recurrencia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Luis Alberto Hernández Molina</cp:lastModifiedBy>
  <cp:revision>28</cp:revision>
  <dcterms:created xsi:type="dcterms:W3CDTF">2019-06-25T16:39:03Z</dcterms:created>
  <dcterms:modified xsi:type="dcterms:W3CDTF">2019-06-25T21:37:05Z</dcterms:modified>
</cp:coreProperties>
</file>